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0" r:id="rId2"/>
    <p:sldId id="261" r:id="rId3"/>
    <p:sldId id="295" r:id="rId4"/>
    <p:sldId id="296" r:id="rId5"/>
    <p:sldId id="265" r:id="rId6"/>
    <p:sldId id="300" r:id="rId7"/>
    <p:sldId id="270" r:id="rId8"/>
    <p:sldId id="297" r:id="rId9"/>
    <p:sldId id="302" r:id="rId10"/>
    <p:sldId id="304" r:id="rId11"/>
    <p:sldId id="308" r:id="rId12"/>
    <p:sldId id="306" r:id="rId13"/>
    <p:sldId id="309" r:id="rId14"/>
    <p:sldId id="273" r:id="rId15"/>
    <p:sldId id="310" r:id="rId16"/>
    <p:sldId id="283" r:id="rId17"/>
    <p:sldId id="284" r:id="rId18"/>
    <p:sldId id="285" r:id="rId19"/>
    <p:sldId id="289" r:id="rId20"/>
    <p:sldId id="287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756084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 дошкольников </a:t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различные виды музыкальной деятельности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365104"/>
            <a:ext cx="3528392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узыкальный руководитель,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 ДОУ «Детский сад №137»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Смолякова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Анжелика Александровна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464496" cy="45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1800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 физических упражнений, которая призвана ускорить становление двигательных и речевых функций. Речь, музыка и движение – вот три компонента, помогающих речевому развитию.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7"/>
            <a:ext cx="69847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239000" cy="5979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логоритмикой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включают в себя следующие задачи комплексного развития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снятие эмоционального и мышечного напряжения;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импульсивности;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навыков взаимодействия друг с другом;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внимания, восприятия, речи, воображения;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чувства ритма, общей и мелкой моторики, координации движений;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игровых навыков, произвольного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390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«Истоки 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и дарований детей — на кончиках их пальцев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А.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сухомлинский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7272808" cy="4464495"/>
          </a:xfrm>
        </p:spPr>
      </p:pic>
    </p:spTree>
    <p:extLst>
      <p:ext uri="{BB962C8B-B14F-4D97-AF65-F5344CB8AC3E}">
        <p14:creationId xmlns:p14="http://schemas.microsoft.com/office/powerpoint/2010/main" val="39221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239000" cy="5763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решает множество задач в развитии ребенка: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овладению навыками мелкой моторики;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 помогает развивать речь;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повышает работоспособность головного мозга;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развивает психические процессы: внимание, память, мышление, воображение;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развивает тактильную чувствительность;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снимает тревожность.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0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Движение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музыку оказывает на детей коррекционное воздействие, развивает внимание,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ориентировку в пространстве, координацию движений.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Даже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ребенок молчит, но движениями передаёт характер музыкального произведения, выражает своё отношение к нему, если правильно выполняет двигательные упражнения по заданию педагога,- значит, он реагирует на слово,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думает, запоминает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468313"/>
            <a:ext cx="6943725" cy="5924550"/>
          </a:xfrm>
        </p:spPr>
      </p:pic>
    </p:spTree>
    <p:extLst>
      <p:ext uri="{BB962C8B-B14F-4D97-AF65-F5344CB8AC3E}">
        <p14:creationId xmlns:p14="http://schemas.microsoft.com/office/powerpoint/2010/main" val="16059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– это та форма деятельности, которой ребёнок живёт и дышит, а потому наиболее ему понятна. Музыкальные игры имеют большое значение не только в музыкальном развитии детей, но и в развитии речи. С их помощью в интересной и непринужденной форме можно успешно решать стоящие перед педагогом задачи.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музыкальном воспитании чаще всего используют игры инструментальные (сюжетные и несюжетные), с пением, словом, а также музыкально-дидактические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8" y="2348880"/>
            <a:ext cx="750993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детских музыкальных инструментах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3888432" cy="3694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Игра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 музыкальных инструментах тоже, в свою очередь, 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детей.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мелкая и крупная моторика, а также ритмизированная речь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2403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4104455" cy="453650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51845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Музыка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ребёнка – мир радостных переживаний. В самом раннем возрасте малыш выделяет музыку из окружающих его звуков, шумов.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речевых умений в детском возрасте во многом зависит уровень общей подготовленности ребёнка к школьному 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7731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музыкальное воспитание, все виды музыкальной деятельности оказывают большую помощь в развитии речи детей. Под влиянием музыкальных упражнений, игр, танцев, песен положительно развиваются психические процессы и свойства личности, чище и грамотнее становится речь.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79928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360" y="836712"/>
            <a:ext cx="7239000" cy="5619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734481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064897" cy="838200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музыки и речи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очевидна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Музыкальные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звуки, так же как и речь, воспринимаются слухом.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Выразительность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языка музыки во многом сходна с выразительностью речи.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Музыка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же как и речь, имеет интонационную природу. Как голос передает эмоциональное состояние человека с помощью интонационной окраски, так и музыка, обладая интонацией, выражает настроение,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0096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95592" cy="20356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музыкальных занятиях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через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разные виды 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музыкальной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36912"/>
            <a:ext cx="7867600" cy="381642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1.Слушание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музыки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2.Пение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3.Музыкально-ритмические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4.Игры на детских музыкальных инструментах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Игровое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танцевальное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2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3100" b="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важнейших видов музыкальной деятельности детей является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7" y="2205038"/>
            <a:ext cx="7491239" cy="3875087"/>
          </a:xfrm>
        </p:spPr>
      </p:pic>
    </p:spTree>
    <p:extLst>
      <p:ext uri="{BB962C8B-B14F-4D97-AF65-F5344CB8AC3E}">
        <p14:creationId xmlns:p14="http://schemas.microsoft.com/office/powerpoint/2010/main" val="11211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200800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Общеизвестно, 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речевое дыхание,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голос,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формирует чувство ритма и темпа,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улучшает дикцию,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координирует слух и голос.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пение помогает исправлять недостатки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невнятное произношение, проглатывание окончания слов, а пение на слоги способствует автоматизации звука, закреплению правильного произношения.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25144"/>
            <a:ext cx="44644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случайно пение давно используют как одно из реабилитационных средств для заикающихся и для тех, кто имеет другие нарушения речи.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7560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 музыки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268760"/>
            <a:ext cx="3888432" cy="51869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вид деятельности способствует: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слухового внимания,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эмоциональной отзывчивости;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звуковысотного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тембрового,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динамического компонентов слухового восприятия.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600400" cy="42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1"/>
            <a:ext cx="7842270" cy="5160292"/>
          </a:xfrm>
        </p:spPr>
      </p:pic>
    </p:spTree>
    <p:extLst>
      <p:ext uri="{BB962C8B-B14F-4D97-AF65-F5344CB8AC3E}">
        <p14:creationId xmlns:p14="http://schemas.microsoft.com/office/powerpoint/2010/main" val="42787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553</TotalTime>
  <Words>469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    Развитие речи дошкольников  через различные виды музыкальной деятельности</vt:lpstr>
      <vt:lpstr>Презентация PowerPoint</vt:lpstr>
      <vt:lpstr>Связь музыки и речи очевидна</vt:lpstr>
      <vt:lpstr>Развитие речи  на музыкальных занятиях осуществляется через разные виды музыкальной деятельности </vt:lpstr>
      <vt:lpstr> Одним из важнейших видов музыкальной деятельности детей является – пение</vt:lpstr>
      <vt:lpstr>Презентация PowerPoint</vt:lpstr>
      <vt:lpstr>Презентация PowerPoint</vt:lpstr>
      <vt:lpstr>Слушание музыки</vt:lpstr>
      <vt:lpstr>Презентация PowerPoint</vt:lpstr>
      <vt:lpstr>Логоритмика</vt:lpstr>
      <vt:lpstr>Презентация PowerPoint</vt:lpstr>
      <vt:lpstr>Пальчиковая гимнастика  «Истоки способностей и дарований детей — на кончиках их пальцев» -                                                              В. А. сухомлинский</vt:lpstr>
      <vt:lpstr>Презентация PowerPoint</vt:lpstr>
      <vt:lpstr>Музыкально-ритмические движения</vt:lpstr>
      <vt:lpstr>Презентация PowerPoint</vt:lpstr>
      <vt:lpstr>Игры</vt:lpstr>
      <vt:lpstr>Презентация PowerPoint</vt:lpstr>
      <vt:lpstr>    Игра на детских музыкальных инструментах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Развитие речи дошкольников  через различные виды музыкальной деятельности</dc:title>
  <dc:creator>161017</dc:creator>
  <cp:lastModifiedBy>100217</cp:lastModifiedBy>
  <cp:revision>35</cp:revision>
  <dcterms:created xsi:type="dcterms:W3CDTF">2018-12-01T13:36:26Z</dcterms:created>
  <dcterms:modified xsi:type="dcterms:W3CDTF">2018-12-06T04:08:55Z</dcterms:modified>
</cp:coreProperties>
</file>